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1D219-D6E9-450A-B207-E821732351C9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7F60D-B60C-491A-972B-1B9866A2DD2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2143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0BF6B-6C4D-423F-AE08-850F3B87319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4C6F8-289D-4FF5-9C58-FD20F7AD706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4160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1B967-4FCD-4637-BD1C-4DDA7F361C1E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13E43-79B4-4C24-A036-89C0A84A8C0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598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43D1B-CF65-4731-8CA2-1E6CFF84B69F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16E73-2E79-4B6C-A07B-286372D52E0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7521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ED7A8-A843-4276-B066-A00FC305052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DDDB5-C6A7-4047-BE6B-C08BC47186D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3192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870AF-F9C5-4AD7-8D3E-F19A2DAFD92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79F85-F37A-4A91-972B-B7A4FEF41D8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2228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B95F5-4720-42FC-85D0-EB50E60EB59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B93BB4-6DCB-4628-BF48-491D423467F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712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ADBDD-26C8-40A6-B277-91E4BAF05A0F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05346-5862-44BB-B993-4A82F6D08C8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8785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A50FDF-DC2F-4390-8504-603A209D599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EC168-204C-4C08-AD4D-EA1FD4412EF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9458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C5E97-0CCC-4239-91B1-FFAD95D8DDD7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6C0CB-5D02-463B-BB34-027FFE835B7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4241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85BE2-105A-42A9-B6C7-4F92350C7B5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995E2-A7C2-49CB-B969-6A0CDD631DA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3728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EED8B57-A091-434F-B89E-74E0F74EB81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B9D0EC6-7375-402E-9E09-E0D8E433677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9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126277" y="1060450"/>
            <a:ext cx="487716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sz="2000" b="1" u="sng" dirty="0" err="1">
                <a:latin typeface="Arial" pitchFamily="34" charset="0"/>
                <a:cs typeface="Arial" pitchFamily="34" charset="0"/>
              </a:rPr>
              <a:t>Rabbit</a:t>
            </a:r>
            <a:r>
              <a:rPr lang="de-DE" sz="2000" b="1" u="sng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2000" b="1" u="sng" dirty="0" smtClean="0">
                <a:latin typeface="Arial" pitchFamily="34" charset="0"/>
                <a:cs typeface="Arial" pitchFamily="34" charset="0"/>
              </a:rPr>
              <a:t>anti-human </a:t>
            </a:r>
            <a:r>
              <a:rPr lang="de-DE" sz="2000" b="1" u="sng" dirty="0" err="1" smtClean="0">
                <a:latin typeface="Arial" pitchFamily="34" charset="0"/>
                <a:cs typeface="Arial" pitchFamily="34" charset="0"/>
              </a:rPr>
              <a:t>and</a:t>
            </a:r>
            <a:r>
              <a:rPr lang="de-DE" sz="20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2000" b="1" u="sng" dirty="0" err="1" smtClean="0">
                <a:latin typeface="Arial" pitchFamily="34" charset="0"/>
                <a:cs typeface="Arial" pitchFamily="34" charset="0"/>
              </a:rPr>
              <a:t>mouse</a:t>
            </a:r>
            <a:r>
              <a:rPr lang="de-DE" sz="2000" b="1" u="sng" dirty="0" smtClean="0">
                <a:latin typeface="Arial" pitchFamily="34" charset="0"/>
                <a:cs typeface="Arial" pitchFamily="34" charset="0"/>
              </a:rPr>
              <a:t> LYVE-1</a:t>
            </a:r>
            <a:endParaRPr lang="de-DE" sz="2000" b="1" u="sng" dirty="0">
              <a:latin typeface="Arial" pitchFamily="34" charset="0"/>
              <a:cs typeface="Arial" pitchFamily="34" charset="0"/>
            </a:endParaRPr>
          </a:p>
          <a:p>
            <a:pPr algn="ctr" eaLnBrk="1" hangingPunct="1"/>
            <a:r>
              <a:rPr lang="de-DE" sz="1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de-DE" sz="1400" dirty="0" err="1">
                <a:latin typeface="Arial" pitchFamily="34" charset="0"/>
                <a:cs typeface="Arial" pitchFamily="34" charset="0"/>
              </a:rPr>
              <a:t>Cat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 #</a:t>
            </a:r>
            <a:r>
              <a:rPr lang="de-DE" sz="1400" dirty="0" smtClean="0">
                <a:latin typeface="Arial" pitchFamily="34" charset="0"/>
                <a:cs typeface="Arial" pitchFamily="34" charset="0"/>
              </a:rPr>
              <a:t>102-PA50S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/-</a:t>
            </a:r>
            <a:r>
              <a:rPr lang="de-DE" sz="1400" dirty="0" smtClean="0">
                <a:latin typeface="Arial" pitchFamily="34" charset="0"/>
                <a:cs typeface="Arial" pitchFamily="34" charset="0"/>
              </a:rPr>
              <a:t>PA50; #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103-PA50S/-</a:t>
            </a:r>
            <a:r>
              <a:rPr lang="de-DE" sz="1400" dirty="0" smtClean="0">
                <a:latin typeface="Arial" pitchFamily="34" charset="0"/>
                <a:cs typeface="Arial" pitchFamily="34" charset="0"/>
              </a:rPr>
              <a:t>PA50) </a:t>
            </a:r>
            <a:endParaRPr lang="de-DE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Textfeld 5"/>
          <p:cNvSpPr txBox="1">
            <a:spLocks noChangeArrowheads="1"/>
          </p:cNvSpPr>
          <p:nvPr/>
        </p:nvSpPr>
        <p:spPr bwMode="auto">
          <a:xfrm>
            <a:off x="592510" y="4938378"/>
            <a:ext cx="7810129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n-US" sz="1000" b="1" dirty="0" smtClean="0">
                <a:cs typeface="Arial" charset="0"/>
              </a:rPr>
              <a:t>Immunohistochemistry</a:t>
            </a:r>
            <a:r>
              <a:rPr lang="en-US" sz="1000" dirty="0" smtClean="0">
                <a:cs typeface="Arial" charset="0"/>
              </a:rPr>
              <a:t> with paraffin-</a:t>
            </a:r>
            <a:r>
              <a:rPr lang="en-US" sz="1000" dirty="0" err="1" smtClean="0">
                <a:cs typeface="Arial" charset="0"/>
              </a:rPr>
              <a:t>embdded</a:t>
            </a:r>
            <a:r>
              <a:rPr lang="en-US" sz="1000" dirty="0" smtClean="0">
                <a:cs typeface="Arial" charset="0"/>
              </a:rPr>
              <a:t> sections of human and mouse intestine with a polyclonal </a:t>
            </a:r>
            <a:r>
              <a:rPr lang="en-US" sz="1000" dirty="0">
                <a:cs typeface="Arial" charset="0"/>
              </a:rPr>
              <a:t>antibody directed against human </a:t>
            </a:r>
            <a:r>
              <a:rPr lang="en-US" sz="1000" dirty="0" smtClean="0">
                <a:cs typeface="Arial" charset="0"/>
              </a:rPr>
              <a:t>LYVE-1 (</a:t>
            </a:r>
            <a:r>
              <a:rPr lang="en-US" sz="1000" b="1" dirty="0" smtClean="0">
                <a:cs typeface="Arial" charset="0"/>
              </a:rPr>
              <a:t>Cat</a:t>
            </a:r>
            <a:r>
              <a:rPr lang="en-US" sz="1000" b="1" dirty="0">
                <a:cs typeface="Arial" charset="0"/>
              </a:rPr>
              <a:t># </a:t>
            </a:r>
            <a:r>
              <a:rPr lang="en-US" sz="1000" b="1" dirty="0" smtClean="0">
                <a:cs typeface="Arial" charset="0"/>
              </a:rPr>
              <a:t>102-PA50</a:t>
            </a:r>
            <a:r>
              <a:rPr lang="en-US" sz="1000" dirty="0" smtClean="0">
                <a:cs typeface="Arial" charset="0"/>
              </a:rPr>
              <a:t>) and mouse LYVE-1 (Cat# 103-PA50). You </a:t>
            </a:r>
            <a:r>
              <a:rPr lang="en-US" sz="1000" dirty="0">
                <a:cs typeface="Arial" charset="0"/>
              </a:rPr>
              <a:t>see the staining </a:t>
            </a:r>
            <a:r>
              <a:rPr lang="en-US" sz="1000" dirty="0" smtClean="0">
                <a:cs typeface="Arial" charset="0"/>
              </a:rPr>
              <a:t>(red) of </a:t>
            </a:r>
            <a:r>
              <a:rPr lang="en-US" sz="1000" dirty="0" err="1" smtClean="0">
                <a:cs typeface="Arial" charset="0"/>
              </a:rPr>
              <a:t>lymaphatic</a:t>
            </a:r>
            <a:r>
              <a:rPr lang="en-US" sz="1000" dirty="0" smtClean="0">
                <a:cs typeface="Arial" charset="0"/>
              </a:rPr>
              <a:t> </a:t>
            </a:r>
            <a:r>
              <a:rPr lang="en-US" sz="1000" dirty="0">
                <a:cs typeface="Arial" charset="0"/>
              </a:rPr>
              <a:t>endothelial cells of </a:t>
            </a:r>
            <a:r>
              <a:rPr lang="en-US" sz="1000" dirty="0" smtClean="0">
                <a:cs typeface="Arial" charset="0"/>
              </a:rPr>
              <a:t>the intestine. </a:t>
            </a:r>
            <a:endParaRPr lang="en-US" sz="1000" dirty="0">
              <a:cs typeface="Arial" charset="0"/>
            </a:endParaRPr>
          </a:p>
          <a:p>
            <a:pPr algn="just" eaLnBrk="1" hangingPunct="1"/>
            <a:endParaRPr lang="en-US" sz="800" dirty="0">
              <a:cs typeface="Arial" charset="0"/>
            </a:endParaRPr>
          </a:p>
          <a:p>
            <a:pPr algn="just" eaLnBrk="1" hangingPunct="1"/>
            <a:r>
              <a:rPr lang="en-US" sz="800" dirty="0">
                <a:cs typeface="Arial" charset="0"/>
              </a:rPr>
              <a:t>The experiments has been performed by Dr. </a:t>
            </a:r>
            <a:r>
              <a:rPr lang="en-US" sz="800" dirty="0" err="1">
                <a:cs typeface="Arial" charset="0"/>
              </a:rPr>
              <a:t>Karsten</a:t>
            </a:r>
            <a:r>
              <a:rPr lang="en-US" sz="800" dirty="0">
                <a:cs typeface="Arial" charset="0"/>
              </a:rPr>
              <a:t> </a:t>
            </a:r>
            <a:r>
              <a:rPr lang="en-US" sz="800" dirty="0" err="1">
                <a:cs typeface="Arial" charset="0"/>
              </a:rPr>
              <a:t>Debel</a:t>
            </a:r>
            <a:r>
              <a:rPr lang="en-US" sz="800" dirty="0">
                <a:cs typeface="Arial" charset="0"/>
              </a:rPr>
              <a:t>, DCS, Hamburg, Germany.</a:t>
            </a:r>
          </a:p>
        </p:txBody>
      </p:sp>
      <p:grpSp>
        <p:nvGrpSpPr>
          <p:cNvPr id="6" name="Gruppieren 5"/>
          <p:cNvGrpSpPr/>
          <p:nvPr/>
        </p:nvGrpSpPr>
        <p:grpSpPr>
          <a:xfrm>
            <a:off x="695280" y="2060848"/>
            <a:ext cx="7680370" cy="2699551"/>
            <a:chOff x="695280" y="2060848"/>
            <a:chExt cx="7680370" cy="2699551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5280" y="2067138"/>
              <a:ext cx="3591015" cy="2693261"/>
            </a:xfrm>
            <a:prstGeom prst="rect">
              <a:avLst/>
            </a:prstGeom>
          </p:spPr>
        </p:pic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76248" y="2060848"/>
              <a:ext cx="3599402" cy="2699551"/>
            </a:xfrm>
            <a:prstGeom prst="rect">
              <a:avLst/>
            </a:prstGeom>
          </p:spPr>
        </p:pic>
        <p:sp>
          <p:nvSpPr>
            <p:cNvPr id="4" name="Rechteck 3"/>
            <p:cNvSpPr/>
            <p:nvPr/>
          </p:nvSpPr>
          <p:spPr>
            <a:xfrm>
              <a:off x="702618" y="4512871"/>
              <a:ext cx="3078088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/>
                <a:t>Human intestine (border area of a colon carcinoma</a:t>
              </a:r>
              <a:endParaRPr lang="de-DE" sz="1000" dirty="0"/>
            </a:p>
          </p:txBody>
        </p:sp>
        <p:sp>
          <p:nvSpPr>
            <p:cNvPr id="5" name="Rechteck 4"/>
            <p:cNvSpPr/>
            <p:nvPr/>
          </p:nvSpPr>
          <p:spPr>
            <a:xfrm>
              <a:off x="4785773" y="4509120"/>
              <a:ext cx="113387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/>
                <a:t>Mouse </a:t>
              </a:r>
              <a:r>
                <a:rPr lang="en-US" sz="1000" dirty="0" smtClean="0"/>
                <a:t>intestine</a:t>
              </a:r>
              <a:endParaRPr lang="de-DE" sz="10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</Words>
  <Application>Microsoft Office PowerPoint</Application>
  <PresentationFormat>Bildschirmpräsentation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37</cp:revision>
  <dcterms:created xsi:type="dcterms:W3CDTF">2010-12-17T07:34:39Z</dcterms:created>
  <dcterms:modified xsi:type="dcterms:W3CDTF">2015-03-24T11:49:05Z</dcterms:modified>
</cp:coreProperties>
</file>